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87F3F-B7D1-42A6-9544-B69A9874DE6A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01786-8F0C-486F-89DB-186063302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1786-8F0C-486F-89DB-186063302A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19.03.2020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1600" dirty="0" smtClean="0"/>
              <a:t>Данас се упознајемо са угроженим животињама</a:t>
            </a:r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5d animals in danger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200" dirty="0" smtClean="0"/>
              <a:t>СТРАНА 68. УЏБЕНИКУ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sz="2800" dirty="0" smtClean="0"/>
              <a:t> Вежба </a:t>
            </a:r>
            <a:r>
              <a:rPr lang="sr-Cyrl-RS" sz="2800" dirty="0" smtClean="0"/>
              <a:t>1: </a:t>
            </a:r>
            <a:r>
              <a:rPr lang="sr-Cyrl-RS" sz="2800" dirty="0" smtClean="0"/>
              <a:t>Напишите  називе животиња поред слика. </a:t>
            </a:r>
            <a:r>
              <a:rPr lang="sr-Cyrl-RS" sz="2800" dirty="0" smtClean="0"/>
              <a:t>У </a:t>
            </a:r>
            <a:r>
              <a:rPr lang="sr-Cyrl-RS" sz="2800" dirty="0" smtClean="0"/>
              <a:t>свеске упишитенове речи, називе животиња и делове тела који су дати (са преводом)</a:t>
            </a:r>
          </a:p>
          <a:p>
            <a:r>
              <a:rPr lang="sr-Cyrl-RS" sz="2800" dirty="0" smtClean="0"/>
              <a:t>Вежба 2А: Прочитајте реченице и пробајте да погодите да ли су тачне или не. Затим, послушајте текст, прочитајте га и проверите одговоре</a:t>
            </a:r>
          </a:p>
          <a:p>
            <a:r>
              <a:rPr lang="sr-Cyrl-RS" sz="2800" dirty="0" smtClean="0"/>
              <a:t>(додатна активност – ко жели да сазна више нека потражи на интернету информације о Вирунга планинама (</a:t>
            </a:r>
            <a:r>
              <a:rPr lang="en-US" sz="2800" dirty="0" err="1" smtClean="0"/>
              <a:t>Virunga</a:t>
            </a:r>
            <a:r>
              <a:rPr lang="en-US" sz="2800" dirty="0" smtClean="0"/>
              <a:t> Mountains) </a:t>
            </a:r>
            <a:r>
              <a:rPr lang="sr-Cyrl-RS" sz="2800" dirty="0" smtClean="0"/>
              <a:t>и о Дајани Фоси (</a:t>
            </a:r>
            <a:r>
              <a:rPr lang="en-US" sz="2800" dirty="0" smtClean="0"/>
              <a:t>Dian </a:t>
            </a:r>
            <a:r>
              <a:rPr lang="en-US" sz="2800" dirty="0" err="1" smtClean="0"/>
              <a:t>Fossey</a:t>
            </a:r>
            <a:r>
              <a:rPr lang="en-US" sz="2800" dirty="0" smtClean="0"/>
              <a:t>)</a:t>
            </a:r>
            <a:endParaRPr lang="sr-Cyrl-RS" sz="2800" dirty="0" smtClean="0"/>
          </a:p>
          <a:p>
            <a:r>
              <a:rPr lang="sr-Cyrl-RS" sz="2800" dirty="0" smtClean="0"/>
              <a:t>Вежба 2Б: Одговорите на питања писмено</a:t>
            </a:r>
          </a:p>
          <a:p>
            <a:r>
              <a:rPr lang="sr-Cyrl-RS" sz="2800" dirty="0" smtClean="0"/>
              <a:t>Вежба 2Ц: Пробајте да погодите значење речи у жутом. Ако не знате потражите их у речнику или на гугл преводиоцу</a:t>
            </a:r>
          </a:p>
          <a:p>
            <a:r>
              <a:rPr lang="sr-Cyrl-RS" sz="2800" dirty="0" smtClean="0"/>
              <a:t>Ученици који имају четворке и петице нека ураде 3. и 4. вежбу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200" dirty="0" smtClean="0"/>
              <a:t>Домаћи задатак, радна свеска, страна 60</a:t>
            </a: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А: Решите укрштеницу</a:t>
            </a:r>
          </a:p>
          <a:p>
            <a:r>
              <a:rPr lang="sr-Cyrl-RS" dirty="0" smtClean="0"/>
              <a:t>Б: Прочитајте описе и погодите које животиње су описане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LET’S PLAY</a:t>
            </a:r>
            <a:r>
              <a:rPr lang="sr-Cyrl-RS" dirty="0" smtClean="0"/>
              <a:t> (стр.82/191)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– </a:t>
            </a:r>
            <a:r>
              <a:rPr lang="sr-Cyrl-RS" dirty="0" smtClean="0"/>
              <a:t>хајдемо</a:t>
            </a:r>
          </a:p>
          <a:p>
            <a:r>
              <a:rPr lang="sr-Cyrl-RS" dirty="0" smtClean="0"/>
              <a:t>Препишите дане у недељи са преводом.</a:t>
            </a:r>
          </a:p>
          <a:p>
            <a:r>
              <a:rPr lang="sr-Cyrl-RS" dirty="0" smtClean="0"/>
              <a:t>Послушајте речи и текст са диска, прочитајте реченице и упишите бројеве у квадратиће поред одговарајуће слике.</a:t>
            </a:r>
          </a:p>
          <a:p>
            <a:r>
              <a:rPr lang="sr-Cyrl-RS" dirty="0" smtClean="0"/>
              <a:t>Ако имате са ким, усмено провежбајте реченице из вежбе 2.</a:t>
            </a:r>
          </a:p>
          <a:p>
            <a:r>
              <a:rPr lang="sr-Cyrl-RS" dirty="0" smtClean="0"/>
              <a:t>Из другог дела књиге, страна191, 1.вежба – распоредите слова тако да добијете називе дана у недељи, 2.вежба – прочитајте реченице и нацртајте те објекте у </a:t>
            </a:r>
            <a:r>
              <a:rPr lang="sr-Cyrl-RS" smtClean="0"/>
              <a:t>предвиђеним пољима.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239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5d animals in danger</vt:lpstr>
      <vt:lpstr>СТРАНА 68. УЏБЕНИКУ</vt:lpstr>
      <vt:lpstr>Домаћи задатак, радна свеска, страна 60</vt:lpstr>
      <vt:lpstr>Slide 4</vt:lpstr>
      <vt:lpstr>6 LET’S PLAY (стр.82/191)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6</dc:title>
  <dc:creator>HP</dc:creator>
  <cp:lastModifiedBy>mts_OSRaska1</cp:lastModifiedBy>
  <cp:revision>14</cp:revision>
  <dcterms:created xsi:type="dcterms:W3CDTF">2020-03-18T09:00:40Z</dcterms:created>
  <dcterms:modified xsi:type="dcterms:W3CDTF">2020-03-19T11:53:06Z</dcterms:modified>
</cp:coreProperties>
</file>